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7" r:id="rId2"/>
    <p:sldId id="269" r:id="rId3"/>
    <p:sldId id="268" r:id="rId4"/>
    <p:sldId id="267" r:id="rId5"/>
    <p:sldId id="266" r:id="rId6"/>
    <p:sldId id="264" r:id="rId7"/>
    <p:sldId id="263" r:id="rId8"/>
    <p:sldId id="265" r:id="rId9"/>
    <p:sldId id="261" r:id="rId10"/>
    <p:sldId id="260" r:id="rId11"/>
    <p:sldId id="259" r:id="rId12"/>
    <p:sldId id="258" r:id="rId13"/>
    <p:sldId id="262" r:id="rId14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06" d="100"/>
          <a:sy n="106" d="100"/>
        </p:scale>
        <p:origin x="136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D233F-0622-4E19-8E5B-5D840E1560B4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48175"/>
            <a:ext cx="5661025" cy="4213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BA76E-F9E7-4657-9453-73BA7B4EF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99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6D180-F976-4F9F-BC3D-266E03DE8ABB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783C-902D-44E9-A7BA-F0E2ED85DF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6D180-F976-4F9F-BC3D-266E03DE8ABB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783C-902D-44E9-A7BA-F0E2ED85DF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6D180-F976-4F9F-BC3D-266E03DE8ABB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783C-902D-44E9-A7BA-F0E2ED85DF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6D180-F976-4F9F-BC3D-266E03DE8ABB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783C-902D-44E9-A7BA-F0E2ED85DF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6D180-F976-4F9F-BC3D-266E03DE8ABB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783C-902D-44E9-A7BA-F0E2ED85DF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6D180-F976-4F9F-BC3D-266E03DE8ABB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783C-902D-44E9-A7BA-F0E2ED85DF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6D180-F976-4F9F-BC3D-266E03DE8ABB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783C-902D-44E9-A7BA-F0E2ED85DF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6D180-F976-4F9F-BC3D-266E03DE8ABB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783C-902D-44E9-A7BA-F0E2ED85DF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6D180-F976-4F9F-BC3D-266E03DE8ABB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783C-902D-44E9-A7BA-F0E2ED85DF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6D180-F976-4F9F-BC3D-266E03DE8ABB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783C-902D-44E9-A7BA-F0E2ED85DF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6D180-F976-4F9F-BC3D-266E03DE8ABB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783C-902D-44E9-A7BA-F0E2ED85DF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766D180-F976-4F9F-BC3D-266E03DE8ABB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19A783C-902D-44E9-A7BA-F0E2ED85DF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.ndsu.edu/traillcountyextension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0287" y="779026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3200" b="1" dirty="0">
                <a:latin typeface="Footlight MT Light" pitchFamily="18" charset="0"/>
              </a:rPr>
              <a:t>CORD COLOR: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18288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Footlight MT Light" pitchFamily="18" charset="0"/>
              </a:rPr>
              <a:t>  OCTOBER ----DECEMBER</a:t>
            </a:r>
          </a:p>
        </p:txBody>
      </p:sp>
      <p:pic>
        <p:nvPicPr>
          <p:cNvPr id="1029" name="Picture 5" descr="C:\Documents and Settings\mhetzel\Local Settings\Temporary Internet Files\Content.IE5\GNL5J4V9\MC90037085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72432"/>
            <a:ext cx="1828800" cy="190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19400" y="2967335"/>
            <a:ext cx="35813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ORANGE</a:t>
            </a:r>
          </a:p>
        </p:txBody>
      </p:sp>
    </p:spTree>
    <p:extLst>
      <p:ext uri="{BB962C8B-B14F-4D97-AF65-F5344CB8AC3E}">
        <p14:creationId xmlns:p14="http://schemas.microsoft.com/office/powerpoint/2010/main" val="1515089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hetzel\Local Settings\Temporary Internet Files\Content.IE5\L8Q2E5JK\MC900437791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85800"/>
            <a:ext cx="4238710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45720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</a:t>
            </a:r>
            <a:r>
              <a:rPr lang="en-US" sz="3200" b="1" u="sng" dirty="0"/>
              <a:t>DON’T FORGET: CORD COLOR APRIL-JUNE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81400" y="4639270"/>
            <a:ext cx="3962400" cy="92333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B050"/>
                </a:solidFill>
              </a:rPr>
              <a:t>         </a:t>
            </a:r>
            <a:r>
              <a:rPr lang="en-US" sz="5400" b="1" dirty="0">
                <a:solidFill>
                  <a:srgbClr val="00B050"/>
                </a:solidFill>
              </a:rPr>
              <a:t>GREEN</a:t>
            </a:r>
          </a:p>
        </p:txBody>
      </p:sp>
    </p:spTree>
    <p:extLst>
      <p:ext uri="{BB962C8B-B14F-4D97-AF65-F5344CB8AC3E}">
        <p14:creationId xmlns:p14="http://schemas.microsoft.com/office/powerpoint/2010/main" val="2373395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hetzel\Local Settings\Temporary Internet Files\Content.IE5\XOCG4857\MC90010475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7543800" cy="568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244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mhetzel\Local Settings\Temporary Internet Files\Content.IE5\XOCG4857\MC90035585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514" y="4544873"/>
            <a:ext cx="1827886" cy="170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mhetzel\Local Settings\Temporary Internet Files\Content.IE5\XOCG4857\MC90035585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14" y="381000"/>
            <a:ext cx="1827886" cy="170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mhetzel\Local Settings\Temporary Internet Files\Content.IE5\XOCG4857\MC90035585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714" y="457200"/>
            <a:ext cx="1827886" cy="170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mhetzel\Local Settings\Temporary Internet Files\Content.IE5\5YWKS907\MC90035990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35806"/>
            <a:ext cx="1458468" cy="178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2514600"/>
            <a:ext cx="5715457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>
                <a:solidFill>
                  <a:schemeClr val="bg1"/>
                </a:solidFill>
              </a:rPr>
              <a:t>CORD COLOR-JANUARY-MARCH</a:t>
            </a:r>
          </a:p>
          <a:p>
            <a:endParaRPr lang="en-US" sz="2400" dirty="0"/>
          </a:p>
          <a:p>
            <a:r>
              <a:rPr lang="en-US" sz="2400" dirty="0"/>
              <a:t>                 </a:t>
            </a:r>
            <a:r>
              <a:rPr lang="en-US" sz="3600" dirty="0">
                <a:solidFill>
                  <a:schemeClr val="bg1"/>
                </a:solidFill>
              </a:rPr>
              <a:t>WHITE</a:t>
            </a:r>
          </a:p>
        </p:txBody>
      </p:sp>
    </p:spTree>
    <p:extLst>
      <p:ext uri="{BB962C8B-B14F-4D97-AF65-F5344CB8AC3E}">
        <p14:creationId xmlns:p14="http://schemas.microsoft.com/office/powerpoint/2010/main" val="3850493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hetzel\AppData\Local\Microsoft\Windows\Temporary Internet Files\Content.IE5\9CCWGF4E\129396005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980" y="685800"/>
            <a:ext cx="5307935" cy="530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1981200"/>
            <a:ext cx="601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CORD COLOR:         </a:t>
            </a:r>
          </a:p>
          <a:p>
            <a:r>
              <a:rPr lang="en-US" sz="6000" dirty="0"/>
              <a:t>  APRIL-JUNE  </a:t>
            </a:r>
          </a:p>
        </p:txBody>
      </p:sp>
      <p:pic>
        <p:nvPicPr>
          <p:cNvPr id="1028" name="Picture 4" descr="C:\Users\mhetzel\AppData\Local\Microsoft\Windows\Temporary Internet Files\Content.IE5\C39MIA8D\133030303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57200"/>
            <a:ext cx="163286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hetzel\AppData\Local\Microsoft\Windows\Temporary Internet Files\Content.IE5\XZYD0FBB\safety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43400"/>
            <a:ext cx="2005170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3600" y="5188803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8000"/>
                </a:solidFill>
              </a:rPr>
              <a:t>GREEN</a:t>
            </a:r>
          </a:p>
        </p:txBody>
      </p:sp>
    </p:spTree>
    <p:extLst>
      <p:ext uri="{BB962C8B-B14F-4D97-AF65-F5344CB8AC3E}">
        <p14:creationId xmlns:p14="http://schemas.microsoft.com/office/powerpoint/2010/main" val="2139113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071200-F3E4-4024-95A7-398B9590D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73778" y="457200"/>
            <a:ext cx="6596444" cy="16276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07CE2C-E855-4A85-99E5-BF7E64A9CFCF}"/>
              </a:ext>
            </a:extLst>
          </p:cNvPr>
          <p:cNvSpPr txBox="1"/>
          <p:nvPr/>
        </p:nvSpPr>
        <p:spPr>
          <a:xfrm>
            <a:off x="2133600" y="2362200"/>
            <a:ext cx="4745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Nova Cond Light" panose="020B0604020202020204" pitchFamily="34" charset="0"/>
              </a:rPr>
              <a:t>Hetzel Tile &amp; Marble Employee/Significant Other</a:t>
            </a:r>
          </a:p>
          <a:p>
            <a:r>
              <a:rPr lang="en-US" b="1" dirty="0">
                <a:latin typeface="Arial Nova Cond Light" panose="020B0604020202020204" pitchFamily="34" charset="0"/>
              </a:rPr>
              <a:t>                      Christmas Party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FC11AE-F185-40AC-BEC7-6502824BE63F}"/>
              </a:ext>
            </a:extLst>
          </p:cNvPr>
          <p:cNvSpPr txBox="1"/>
          <p:nvPr/>
        </p:nvSpPr>
        <p:spPr>
          <a:xfrm>
            <a:off x="3200400" y="2974019"/>
            <a:ext cx="392688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400" b="1" dirty="0">
                <a:latin typeface="Bahnschrift Light" panose="020B0502040204020203" pitchFamily="34" charset="0"/>
              </a:rPr>
              <a:t>Thursday, December 6th</a:t>
            </a:r>
          </a:p>
          <a:p>
            <a:r>
              <a:rPr lang="en-US" sz="1400" dirty="0">
                <a:latin typeface="Bahnschrift Light" panose="020B0502040204020203" pitchFamily="34" charset="0"/>
              </a:rPr>
              <a:t>3:30-5:30</a:t>
            </a:r>
          </a:p>
          <a:p>
            <a:endParaRPr lang="en-US" sz="1400" dirty="0">
              <a:latin typeface="Bahnschrift Light" panose="020B0502040204020203" pitchFamily="34" charset="0"/>
            </a:endParaRPr>
          </a:p>
          <a:p>
            <a:r>
              <a:rPr lang="en-US" sz="1400" b="1" dirty="0">
                <a:latin typeface="Bahnschrift Light" panose="020B0502040204020203" pitchFamily="34" charset="0"/>
              </a:rPr>
              <a:t>Trysting Place Pub</a:t>
            </a:r>
          </a:p>
          <a:p>
            <a:r>
              <a:rPr lang="en-US" sz="1400" dirty="0">
                <a:latin typeface="Bahnschrift Light" panose="020B0502040204020203" pitchFamily="34" charset="0"/>
              </a:rPr>
              <a:t>N71 W12980 Appleton Avenue</a:t>
            </a:r>
          </a:p>
          <a:p>
            <a:r>
              <a:rPr lang="en-US" sz="1400" dirty="0">
                <a:latin typeface="Bahnschrift Light" panose="020B0502040204020203" pitchFamily="34" charset="0"/>
              </a:rPr>
              <a:t>Menomonee Falls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6CB8A4-AF7B-45AA-9613-A205455E49C0}"/>
              </a:ext>
            </a:extLst>
          </p:cNvPr>
          <p:cNvSpPr txBox="1"/>
          <p:nvPr/>
        </p:nvSpPr>
        <p:spPr>
          <a:xfrm>
            <a:off x="2209800" y="51054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Food, Beverages, Festivities &amp; Gifts!!</a:t>
            </a:r>
          </a:p>
          <a:p>
            <a:endParaRPr lang="en-US" dirty="0"/>
          </a:p>
          <a:p>
            <a:r>
              <a:rPr lang="en-US" dirty="0"/>
              <a:t>        SEE ALL OF YOU THERE!!</a:t>
            </a:r>
          </a:p>
        </p:txBody>
      </p:sp>
    </p:spTree>
    <p:extLst>
      <p:ext uri="{BB962C8B-B14F-4D97-AF65-F5344CB8AC3E}">
        <p14:creationId xmlns:p14="http://schemas.microsoft.com/office/powerpoint/2010/main" val="934586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hetzel\AppData\Local\Microsoft\Windows\Temporary Internet Files\Content.IE5\C39MIA8D\Flash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4582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95400" y="762000"/>
            <a:ext cx="622478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January-March</a:t>
            </a:r>
          </a:p>
          <a:p>
            <a:pPr algn="ctr"/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Cord Color</a:t>
            </a:r>
          </a:p>
          <a:p>
            <a:pPr algn="ctr"/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WHITE</a:t>
            </a:r>
            <a:endParaRPr lang="en-U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33" name="Picture 9" descr="C:\Users\mhetzel\AppData\Local\Microsoft\Windows\Temporary Internet Files\Content.IE5\N01GSAIX\JPortugall-icon-bus-bar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606" y="3962400"/>
            <a:ext cx="2160587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540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219200"/>
            <a:ext cx="6172200" cy="175432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/>
              <a:t>       CORD COLOR      OCTOBER-DECEMBER</a:t>
            </a:r>
          </a:p>
          <a:p>
            <a:r>
              <a:rPr lang="en-US" sz="3600" b="1" dirty="0"/>
              <a:t>           </a:t>
            </a:r>
            <a:r>
              <a:rPr lang="en-US" sz="3600" b="1" dirty="0">
                <a:solidFill>
                  <a:schemeClr val="accent1"/>
                </a:solidFill>
              </a:rPr>
              <a:t>ORANGE </a:t>
            </a:r>
          </a:p>
        </p:txBody>
      </p:sp>
      <p:pic>
        <p:nvPicPr>
          <p:cNvPr id="1026" name="Picture 2" descr="C:\Users\mhetzel\AppData\Local\Microsoft\Windows\Temporary Internet Files\Content.IE5\XZYD0FBB\construction-con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81400"/>
            <a:ext cx="2519789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hetzel\AppData\Local\Microsoft\Windows\Temporary Internet Files\Content.IE5\9CCWGF4E\circularsaw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41" y="3200400"/>
            <a:ext cx="3244817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231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117937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July –September  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2362200"/>
            <a:ext cx="7212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CORD COLOR-RED</a:t>
            </a:r>
          </a:p>
        </p:txBody>
      </p:sp>
      <p:pic>
        <p:nvPicPr>
          <p:cNvPr id="1027" name="Picture 3" descr="C:\Users\mhetzel\AppData\Local\Microsoft\Windows\Temporary Internet Files\Content.IE5\X94IC4T7\JPortugall-icon-bus-bar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718560"/>
            <a:ext cx="2377440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502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mhetzel\AppData\Local\Microsoft\Windows\Temporary Internet Files\Content.IE5\1YYY5NQV\drawing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669197"/>
            <a:ext cx="3426745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43452" y="8382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  </a:t>
            </a:r>
            <a:r>
              <a:rPr lang="en-US" sz="2400" dirty="0">
                <a:latin typeface="Bookman Old Style" panose="02050604050505020204" pitchFamily="18" charset="0"/>
              </a:rPr>
              <a:t>Hetzel Tile &amp; Marble</a:t>
            </a:r>
          </a:p>
          <a:p>
            <a:r>
              <a:rPr lang="en-US" sz="2400" dirty="0">
                <a:latin typeface="Bookman Old Style" panose="02050604050505020204" pitchFamily="18" charset="0"/>
              </a:rPr>
              <a:t>      Employee Christmas Party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6453" y="2209800"/>
            <a:ext cx="374044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Thursday, December 7</a:t>
            </a:r>
            <a:r>
              <a:rPr lang="en-US" b="1" baseline="30000" dirty="0"/>
              <a:t>th</a:t>
            </a:r>
            <a:endParaRPr lang="en-US" b="1" dirty="0"/>
          </a:p>
          <a:p>
            <a:r>
              <a:rPr lang="en-US" b="1" dirty="0"/>
              <a:t>3-5 P.M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b="1" dirty="0"/>
              <a:t>Trysting Place Pub </a:t>
            </a:r>
          </a:p>
          <a:p>
            <a:r>
              <a:rPr lang="en-US" dirty="0"/>
              <a:t>N71 W12980 Appleton Avenue</a:t>
            </a:r>
          </a:p>
          <a:p>
            <a:r>
              <a:rPr lang="en-US" dirty="0"/>
              <a:t>Menomonee Falls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26795" y="4594504"/>
            <a:ext cx="5357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Join us for Food, Beverages &amp; Presents!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93485" y="5257800"/>
            <a:ext cx="5473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Prizes for the BEST ugly Christmas Sweater!!</a:t>
            </a:r>
          </a:p>
        </p:txBody>
      </p:sp>
      <p:pic>
        <p:nvPicPr>
          <p:cNvPr id="1039" name="Picture 15" descr="C:\Users\mhetzel\AppData\Local\Microsoft\Windows\Temporary Internet Files\Content.IE5\X94IC4T7\Christmas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414" y="457200"/>
            <a:ext cx="1360170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238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762000"/>
            <a:ext cx="4419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HETZEL TILE TOOLS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1905000"/>
            <a:ext cx="6400800" cy="36933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Do not remove any tools, cutting machines, setting materials, etc. from this warehouse without approval from Russ, Jason or John.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Each tool is numbered and inventoried.  It must be checked out.  </a:t>
            </a:r>
          </a:p>
          <a:p>
            <a:endParaRPr lang="en-US" dirty="0"/>
          </a:p>
          <a:p>
            <a:r>
              <a:rPr lang="en-US" dirty="0"/>
              <a:t>There are no exceptions.</a:t>
            </a:r>
          </a:p>
          <a:p>
            <a:endParaRPr lang="en-US" dirty="0"/>
          </a:p>
          <a:p>
            <a:r>
              <a:rPr lang="en-US" dirty="0"/>
              <a:t>Thank you,</a:t>
            </a:r>
          </a:p>
          <a:p>
            <a:endParaRPr lang="en-US" dirty="0"/>
          </a:p>
          <a:p>
            <a:r>
              <a:rPr lang="en-US" dirty="0"/>
              <a:t>Hetzel Tile &amp; Marble</a:t>
            </a:r>
          </a:p>
        </p:txBody>
      </p:sp>
      <p:pic>
        <p:nvPicPr>
          <p:cNvPr id="1026" name="Picture 2" descr="C:\Users\mhetzel\AppData\Local\Microsoft\Windows\Temporary Internet Files\Content.IE5\Z5G6701Q\1024px-Tools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40" y="3962400"/>
            <a:ext cx="118872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hetzel\AppData\Local\Microsoft\Windows\Temporary Internet Files\Content.IE5\1YYY5NQV\tikigiki-hammer-tools-00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06253"/>
            <a:ext cx="1245815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08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hetzel\AppData\Local\Microsoft\Windows\Temporary Internet Files\Content.IE5\Z5G6701Q\do-not-sign-md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19200"/>
            <a:ext cx="3037842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0" y="47244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Do Not Remove Vacuum from HTM Office.  This is not a JOB SITE Tool.     </a:t>
            </a:r>
          </a:p>
        </p:txBody>
      </p:sp>
      <p:pic>
        <p:nvPicPr>
          <p:cNvPr id="2051" name="Picture 3" descr="C:\Users\mhetzel\AppData\Local\Microsoft\Windows\Temporary Internet Files\Content.IE5\P4GIYZ85\dirt-devil-m08559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" y="3810000"/>
            <a:ext cx="219456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760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0398" y="838200"/>
            <a:ext cx="752321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JULY –SEPTEMBER</a:t>
            </a:r>
          </a:p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CORD 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COLOR</a:t>
            </a:r>
          </a:p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1026" name="Picture 2" descr="C:\Documents and Settings\mhetzel\Local Settings\Temporary Internet Files\Content.IE5\XOCG4857\MC90044041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71800"/>
            <a:ext cx="2743200" cy="293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81400" y="3934361"/>
            <a:ext cx="255871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RED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23214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180</TotalTime>
  <Words>204</Words>
  <Application>Microsoft Office PowerPoint</Application>
  <PresentationFormat>On-screen Show (4:3)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 Nova Cond Light</vt:lpstr>
      <vt:lpstr>Bahnschrift Light</vt:lpstr>
      <vt:lpstr>Bookman Old Style</vt:lpstr>
      <vt:lpstr>Calibri</vt:lpstr>
      <vt:lpstr>Footlight MT Light</vt:lpstr>
      <vt:lpstr>Verdana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Hetzel Tile &amp; Marble,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Hetzel</dc:creator>
  <cp:lastModifiedBy>Michelle Hetzel</cp:lastModifiedBy>
  <cp:revision>32</cp:revision>
  <cp:lastPrinted>2018-11-30T16:05:19Z</cp:lastPrinted>
  <dcterms:created xsi:type="dcterms:W3CDTF">2013-09-21T20:02:10Z</dcterms:created>
  <dcterms:modified xsi:type="dcterms:W3CDTF">2024-12-27T16:45:14Z</dcterms:modified>
</cp:coreProperties>
</file>